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trimestrielle par Pays</a:t>
            </a:r>
          </a:p>
          <a:p>
            <a:r>
              <a:t>                États-Unis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(FR),Val de 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(FR),Perigord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Alsace (FR),Gers (FR),Perigord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(FR),Cannes (FR),Biarritz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 Baule Escoublac (FR),Porto Vecchio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Antibes (FR),Cap Ferret (FR),Porto Vecchio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(FR),Courchevel (FR),Morzine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Cenis (FR),Samoëns (FR),Font Romeu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Les Ménuires (FR),La Plagne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Tahiti (PF),Saint Martin (ile d Amérique du nord) (MF),Guadeloupe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(GF),Guadeloupe (GP),Nouvelle Caledonie (NC)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(FR),Lyon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Nantes (FR),Avignon (FR),Montpellier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(FR),Nantes (FR),Lyon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États-Unis Courchevel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trimestrielle États-Unis Morzin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États-Unis Alpe d Huez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États-Unis Val Thore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États-Unis Samoën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OutreMer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637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Tahiti (P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États-Unis Saint Martin (ile d Amérique du nord) (M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trimestrielle États-Unis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États-Unis Réunion (RE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États-Unis St Barthélémy (BL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3586"/>
          </a:xfrm>
          <a:prstGeom prst="rect">
            <a:avLst/>
          </a:prstGeom>
        </p:spPr>
      </p:pic>
      <p:pic>
        <p:nvPicPr>
          <p:cNvPr id="10" name="Picture 9" descr="Evolution trimestrielle États-Unis Martinique (LC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97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Urbain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2429"/>
          </a:xfrm>
          <a:prstGeom prst="rect">
            <a:avLst/>
          </a:prstGeom>
        </p:spPr>
      </p:pic>
      <p:pic>
        <p:nvPicPr>
          <p:cNvPr id="6" name="Picture 5" descr="Evolution trimestrielle États-Uni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trimestrielle États-Unis Marse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États-Unis Lyon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États-Unis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États-Unis Tour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9358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Camp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855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États-Unis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trimestrielle États-Unis Alsa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trimestrielle États-Unis Val de Loir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1503"/>
          </a:xfrm>
          <a:prstGeom prst="rect">
            <a:avLst/>
          </a:prstGeom>
        </p:spPr>
      </p:pic>
      <p:pic>
        <p:nvPicPr>
          <p:cNvPr id="9" name="Picture 8" descr="Evolution trimestrielle États-Unis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États-Unis Languedoc Roussill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92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Littoral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599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trimestrielle États-Uni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trimestrielle États-Unis Antib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1050"/>
          </a:xfrm>
          <a:prstGeom prst="rect">
            <a:avLst/>
          </a:prstGeom>
        </p:spPr>
      </p:pic>
      <p:pic>
        <p:nvPicPr>
          <p:cNvPr id="7" name="Picture 6" descr="Evolution trimestrielle États-Unis Biarritz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trimestrielle États-Unis Cann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trimestrielle États-Unis Saint Malo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trimestrielle États-Unis Fréju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35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trimestri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8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trimestrielle Montagne États-Un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